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5" r:id="rId8"/>
    <p:sldId id="267" r:id="rId9"/>
    <p:sldId id="263" r:id="rId10"/>
    <p:sldId id="26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bam" initials="D" lastIdx="1" clrIdx="0">
    <p:extLst>
      <p:ext uri="{19B8F6BF-5375-455C-9EA6-DF929625EA0E}">
        <p15:presenceInfo xmlns="" xmlns:p15="http://schemas.microsoft.com/office/powerpoint/2012/main" userId="Deba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29" autoAdjust="0"/>
    <p:restoredTop sz="94660"/>
  </p:normalViewPr>
  <p:slideViewPr>
    <p:cSldViewPr snapToGrid="0">
      <p:cViewPr varScale="1">
        <p:scale>
          <a:sx n="75" d="100"/>
          <a:sy n="75" d="100"/>
        </p:scale>
        <p:origin x="-804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D26F1-C005-4CD7-BA6D-C982FFDEF634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B54A6-80DE-461D-909E-969E0D454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22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D26F1-C005-4CD7-BA6D-C982FFDEF634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B54A6-80DE-461D-909E-969E0D454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307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D26F1-C005-4CD7-BA6D-C982FFDEF634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B54A6-80DE-461D-909E-969E0D454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573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D26F1-C005-4CD7-BA6D-C982FFDEF634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B54A6-80DE-461D-909E-969E0D454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54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D26F1-C005-4CD7-BA6D-C982FFDEF634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B54A6-80DE-461D-909E-969E0D454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137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D26F1-C005-4CD7-BA6D-C982FFDEF634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B54A6-80DE-461D-909E-969E0D454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504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D26F1-C005-4CD7-BA6D-C982FFDEF634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B54A6-80DE-461D-909E-969E0D454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12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D26F1-C005-4CD7-BA6D-C982FFDEF634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B54A6-80DE-461D-909E-969E0D454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590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D26F1-C005-4CD7-BA6D-C982FFDEF634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B54A6-80DE-461D-909E-969E0D454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034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D26F1-C005-4CD7-BA6D-C982FFDEF634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B54A6-80DE-461D-909E-969E0D454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09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D26F1-C005-4CD7-BA6D-C982FFDEF634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B54A6-80DE-461D-909E-969E0D454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43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BD26F1-C005-4CD7-BA6D-C982FFDEF634}" type="datetimeFigureOut">
              <a:rPr lang="en-US" smtClean="0"/>
              <a:t>10/21/2018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B54A6-80DE-461D-909E-969E0D454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646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6752968"/>
            <a:ext cx="230659" cy="105032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15176" y="324703"/>
            <a:ext cx="971322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0"/>
                <a:effectLst>
                  <a:reflection blurRad="6350" stA="53000" endA="300" endPos="35500" dir="5400000" sy="-90000" algn="bl" rotWithShape="0"/>
                </a:effectLst>
              </a:rPr>
              <a:t>Make Sense Out of Mars</a:t>
            </a:r>
            <a:endParaRPr lang="en-US" sz="5400" b="1" cap="none" spc="0" dirty="0">
              <a:ln w="0"/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7" name="Lightning Bolt 6"/>
          <p:cNvSpPr/>
          <p:nvPr/>
        </p:nvSpPr>
        <p:spPr>
          <a:xfrm>
            <a:off x="2209290" y="89924"/>
            <a:ext cx="395416" cy="469557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99336" y="1248033"/>
            <a:ext cx="279332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0"/>
                <a:effectLst>
                  <a:reflection blurRad="6350" stA="53000" endA="300" endPos="35500" dir="5400000" sy="-90000" algn="bl" rotWithShape="0"/>
                </a:effectLst>
              </a:rPr>
              <a:t>Presented by</a:t>
            </a:r>
          </a:p>
          <a:p>
            <a:pPr algn="ctr"/>
            <a:r>
              <a:rPr lang="en-US" sz="3200" b="1" dirty="0" smtClean="0">
                <a:ln w="0"/>
                <a:effectLst>
                  <a:reflection blurRad="6350" stA="53000" endA="300" endPos="35500" dir="5400000" sy="-90000" algn="bl" rotWithShape="0"/>
                </a:effectLst>
              </a:rPr>
              <a:t>TEAM SPECTRA</a:t>
            </a:r>
            <a:endParaRPr lang="en-US" sz="3200" b="1" cap="none" spc="0" dirty="0">
              <a:ln w="0"/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449330"/>
            <a:ext cx="1615177" cy="140867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313" y="5449330"/>
            <a:ext cx="1615177" cy="14086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916" y="89924"/>
            <a:ext cx="2743206" cy="9144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492665" y="3365500"/>
            <a:ext cx="32119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Team Members:</a:t>
            </a:r>
          </a:p>
          <a:p>
            <a:endParaRPr lang="en-US" dirty="0"/>
          </a:p>
          <a:p>
            <a:r>
              <a:rPr lang="en-US" smtClean="0"/>
              <a:t>Aditi</a:t>
            </a:r>
            <a:endParaRPr lang="en-US" dirty="0" smtClean="0"/>
          </a:p>
          <a:p>
            <a:r>
              <a:rPr lang="en-US" dirty="0" err="1" smtClean="0"/>
              <a:t>Avishek</a:t>
            </a:r>
            <a:r>
              <a:rPr lang="en-US" dirty="0" smtClean="0"/>
              <a:t> </a:t>
            </a:r>
            <a:r>
              <a:rPr lang="en-US" dirty="0" err="1" smtClean="0"/>
              <a:t>Biswas</a:t>
            </a:r>
            <a:endParaRPr lang="en-US" dirty="0" smtClean="0"/>
          </a:p>
          <a:p>
            <a:r>
              <a:rPr lang="en-US" dirty="0" err="1" smtClean="0"/>
              <a:t>Debam</a:t>
            </a:r>
            <a:r>
              <a:rPr lang="en-US" dirty="0" smtClean="0"/>
              <a:t> </a:t>
            </a:r>
            <a:r>
              <a:rPr lang="en-US" dirty="0" err="1" smtClean="0"/>
              <a:t>Saha</a:t>
            </a:r>
            <a:endParaRPr lang="en-US" dirty="0" smtClean="0"/>
          </a:p>
          <a:p>
            <a:r>
              <a:rPr lang="en-US" dirty="0" err="1" smtClean="0"/>
              <a:t>Wasim</a:t>
            </a:r>
            <a:r>
              <a:rPr lang="en-US" dirty="0" smtClean="0"/>
              <a:t> </a:t>
            </a:r>
            <a:r>
              <a:rPr lang="en-US" dirty="0" err="1" smtClean="0"/>
              <a:t>Akram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77" y="2263696"/>
            <a:ext cx="3845824" cy="446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7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8000"/>
                    </a14:imgEffect>
                  </a14:imgLayer>
                </a14:imgProps>
              </a:ext>
            </a:extLst>
          </a:blip>
          <a:srcRect/>
          <a:stretch>
            <a:fillRect t="-44000" b="-4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9322">
            <a:off x="-675505" y="-55606"/>
            <a:ext cx="2743206" cy="91440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767914" y="2916194"/>
            <a:ext cx="6314301" cy="6301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CONCLUSION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97347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" y="384174"/>
            <a:ext cx="11336338" cy="611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62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5" name="Cloud Callout 4"/>
          <p:cNvSpPr/>
          <p:nvPr/>
        </p:nvSpPr>
        <p:spPr>
          <a:xfrm>
            <a:off x="98854" y="0"/>
            <a:ext cx="10107826" cy="3669957"/>
          </a:xfrm>
          <a:prstGeom prst="cloudCallout">
            <a:avLst>
              <a:gd name="adj1" fmla="val 49704"/>
              <a:gd name="adj2" fmla="val 55769"/>
            </a:avLst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8900000" scaled="1"/>
            <a:tileRect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003" y="0"/>
            <a:ext cx="2743206" cy="91440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699" y="3490444"/>
            <a:ext cx="2124155" cy="34394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84500" y="398044"/>
            <a:ext cx="4635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Challenges</a:t>
            </a:r>
            <a:endParaRPr lang="en-US" sz="3200" b="1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05000" y="1244600"/>
            <a:ext cx="5892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n w="0"/>
              </a:rPr>
              <a:t>Build CLUSTER </a:t>
            </a:r>
            <a:r>
              <a:rPr lang="en-US" b="1" dirty="0">
                <a:ln w="0"/>
              </a:rPr>
              <a:t>of </a:t>
            </a:r>
            <a:r>
              <a:rPr lang="en-US" b="1" dirty="0" smtClean="0">
                <a:ln w="0"/>
              </a:rPr>
              <a:t>SENSOR</a:t>
            </a:r>
            <a:r>
              <a:rPr lang="en-US" b="1" dirty="0">
                <a:ln w="0"/>
              </a:rPr>
              <a:t>	</a:t>
            </a:r>
            <a:r>
              <a:rPr lang="en-US" b="1" dirty="0" smtClean="0">
                <a:ln w="0"/>
              </a:rPr>
              <a:t>.</a:t>
            </a:r>
          </a:p>
          <a:p>
            <a:r>
              <a:rPr lang="en-US" b="1" dirty="0">
                <a:ln w="0"/>
              </a:rPr>
              <a:t>	 	</a:t>
            </a:r>
            <a:endParaRPr lang="en-US" b="1" dirty="0" smtClean="0">
              <a:ln w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n w="0"/>
              </a:rPr>
              <a:t>Biomedical life support sensor.</a:t>
            </a:r>
          </a:p>
          <a:p>
            <a:r>
              <a:rPr lang="en-US" b="1" dirty="0" smtClean="0">
                <a:ln w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n w="0"/>
              </a:rPr>
              <a:t>Portable lander</a:t>
            </a:r>
            <a:endParaRPr lang="en-US" b="1" dirty="0">
              <a:ln w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3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407" y="147917"/>
            <a:ext cx="932688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5865">
            <a:off x="-626079" y="32543"/>
            <a:ext cx="2743206" cy="9144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51222" y="2582562"/>
            <a:ext cx="612895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STORY OF OUR PROJECT…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26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09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894" y="4104748"/>
            <a:ext cx="2753252" cy="2753252"/>
          </a:xfrm>
          <a:prstGeom prst="rect">
            <a:avLst/>
          </a:prstGeom>
        </p:spPr>
      </p:pic>
      <p:sp>
        <p:nvSpPr>
          <p:cNvPr id="4" name="Lightning Bolt 3"/>
          <p:cNvSpPr/>
          <p:nvPr/>
        </p:nvSpPr>
        <p:spPr>
          <a:xfrm>
            <a:off x="10744200" y="4773706"/>
            <a:ext cx="376518" cy="3361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ightning Bolt 4"/>
          <p:cNvSpPr/>
          <p:nvPr/>
        </p:nvSpPr>
        <p:spPr>
          <a:xfrm>
            <a:off x="10538555" y="4888005"/>
            <a:ext cx="376518" cy="3361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ightning Bolt 5"/>
          <p:cNvSpPr/>
          <p:nvPr/>
        </p:nvSpPr>
        <p:spPr>
          <a:xfrm>
            <a:off x="11045332" y="4830856"/>
            <a:ext cx="376518" cy="3361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Callout 12"/>
          <p:cNvSpPr/>
          <p:nvPr/>
        </p:nvSpPr>
        <p:spPr>
          <a:xfrm>
            <a:off x="7758953" y="948017"/>
            <a:ext cx="3361765" cy="1250576"/>
          </a:xfrm>
          <a:prstGeom prst="wedgeEllipseCallout">
            <a:avLst>
              <a:gd name="adj1" fmla="val 46367"/>
              <a:gd name="adj2" fmla="val 242070"/>
            </a:avLst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345" y="1027881"/>
            <a:ext cx="1612091" cy="1090848"/>
          </a:xfrm>
          <a:prstGeom prst="rect">
            <a:avLst/>
          </a:prstGeom>
        </p:spPr>
      </p:pic>
      <p:sp>
        <p:nvSpPr>
          <p:cNvPr id="15" name="Oval Callout 14"/>
          <p:cNvSpPr/>
          <p:nvPr/>
        </p:nvSpPr>
        <p:spPr>
          <a:xfrm>
            <a:off x="2698580" y="948017"/>
            <a:ext cx="4370294" cy="2030505"/>
          </a:xfrm>
          <a:prstGeom prst="wedgeEllipseCallout">
            <a:avLst>
              <a:gd name="adj1" fmla="val 139574"/>
              <a:gd name="adj2" fmla="val 130463"/>
            </a:avLst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111" y="789935"/>
            <a:ext cx="2696295" cy="1741397"/>
          </a:xfrm>
          <a:prstGeom prst="rect">
            <a:avLst/>
          </a:prstGeom>
        </p:spPr>
      </p:pic>
      <p:sp>
        <p:nvSpPr>
          <p:cNvPr id="17" name="Oval Callout 16"/>
          <p:cNvSpPr/>
          <p:nvPr/>
        </p:nvSpPr>
        <p:spPr>
          <a:xfrm>
            <a:off x="3778623" y="3227294"/>
            <a:ext cx="3980330" cy="1358152"/>
          </a:xfrm>
          <a:prstGeom prst="wedgeEllipseCallout">
            <a:avLst>
              <a:gd name="adj1" fmla="val 130180"/>
              <a:gd name="adj2" fmla="val 50618"/>
            </a:avLst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3092">
            <a:off x="3901990" y="3216368"/>
            <a:ext cx="2069654" cy="1436636"/>
          </a:xfrm>
          <a:prstGeom prst="rect">
            <a:avLst/>
          </a:prstGeom>
        </p:spPr>
      </p:pic>
      <p:sp>
        <p:nvSpPr>
          <p:cNvPr id="19" name="Oval Callout 18"/>
          <p:cNvSpPr/>
          <p:nvPr/>
        </p:nvSpPr>
        <p:spPr>
          <a:xfrm>
            <a:off x="1196788" y="5056093"/>
            <a:ext cx="3563471" cy="1277472"/>
          </a:xfrm>
          <a:prstGeom prst="wedgeEllipseCallout">
            <a:avLst>
              <a:gd name="adj1" fmla="val 223318"/>
              <a:gd name="adj2" fmla="val -85921"/>
            </a:avLst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461" y="5109882"/>
            <a:ext cx="1686610" cy="1308363"/>
          </a:xfrm>
          <a:prstGeom prst="rect">
            <a:avLst/>
          </a:prstGeom>
        </p:spPr>
      </p:pic>
      <p:sp>
        <p:nvSpPr>
          <p:cNvPr id="21" name="Round Diagonal Corner Rectangle 20"/>
          <p:cNvSpPr/>
          <p:nvPr/>
        </p:nvSpPr>
        <p:spPr>
          <a:xfrm>
            <a:off x="1458461" y="174810"/>
            <a:ext cx="4450977" cy="537883"/>
          </a:xfrm>
          <a:prstGeom prst="round2Diag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890000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Solutions of Our Idea …….. Cluster of sensor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47406">
            <a:off x="-642373" y="-13450"/>
            <a:ext cx="2743206" cy="91440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549562" y="1234751"/>
            <a:ext cx="1233030" cy="338554"/>
          </a:xfrm>
          <a:prstGeom prst="rect">
            <a:avLst/>
          </a:prstGeom>
          <a:solidFill>
            <a:schemeClr val="accent2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MQ2 Sensor</a:t>
            </a:r>
            <a:endParaRPr lang="en-US" sz="1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92153" y="2351211"/>
            <a:ext cx="2148024" cy="369332"/>
          </a:xfrm>
          <a:prstGeom prst="rect">
            <a:avLst/>
          </a:prstGeom>
          <a:solidFill>
            <a:schemeClr val="accent2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Soil Moisture Sensor</a:t>
            </a:r>
            <a:endParaRPr lang="en-US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07936" y="3515218"/>
            <a:ext cx="1901739" cy="307777"/>
          </a:xfrm>
          <a:prstGeom prst="rect">
            <a:avLst/>
          </a:prstGeom>
          <a:solidFill>
            <a:schemeClr val="accent2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HC05 Bluetooth Sensor</a:t>
            </a:r>
            <a:endParaRPr lang="en-US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45071" y="5540940"/>
            <a:ext cx="1200971" cy="307777"/>
          </a:xfrm>
          <a:prstGeom prst="rect">
            <a:avLst/>
          </a:prstGeom>
          <a:solidFill>
            <a:schemeClr val="accent2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DHt11 Sensor</a:t>
            </a:r>
            <a:endParaRPr lang="en-US" sz="1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473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0"/>
            <a:ext cx="12182475" cy="68633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1939" y="0"/>
            <a:ext cx="2743206" cy="9144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687" y="3936909"/>
            <a:ext cx="1807313" cy="2926457"/>
          </a:xfrm>
          <a:prstGeom prst="rect">
            <a:avLst/>
          </a:prstGeom>
        </p:spPr>
      </p:pic>
      <p:sp>
        <p:nvSpPr>
          <p:cNvPr id="5" name="Cloud Callout 4"/>
          <p:cNvSpPr/>
          <p:nvPr/>
        </p:nvSpPr>
        <p:spPr>
          <a:xfrm>
            <a:off x="7895968" y="43250"/>
            <a:ext cx="3830594" cy="1742303"/>
          </a:xfrm>
          <a:prstGeom prst="cloudCallout">
            <a:avLst>
              <a:gd name="adj1" fmla="val 33360"/>
              <a:gd name="adj2" fmla="val 178103"/>
            </a:avLst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loud Callout 5"/>
          <p:cNvSpPr/>
          <p:nvPr/>
        </p:nvSpPr>
        <p:spPr>
          <a:xfrm>
            <a:off x="2673178" y="2469293"/>
            <a:ext cx="3830594" cy="1742303"/>
          </a:xfrm>
          <a:prstGeom prst="cloudCallout">
            <a:avLst>
              <a:gd name="adj1" fmla="val 169812"/>
              <a:gd name="adj2" fmla="val 39096"/>
            </a:avLst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loud Callout 6"/>
          <p:cNvSpPr/>
          <p:nvPr/>
        </p:nvSpPr>
        <p:spPr>
          <a:xfrm>
            <a:off x="3784642" y="467109"/>
            <a:ext cx="3830594" cy="1742303"/>
          </a:xfrm>
          <a:prstGeom prst="cloudCallout">
            <a:avLst>
              <a:gd name="adj1" fmla="val 140457"/>
              <a:gd name="adj2" fmla="val 154699"/>
            </a:avLst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loud Callout 7"/>
          <p:cNvSpPr/>
          <p:nvPr/>
        </p:nvSpPr>
        <p:spPr>
          <a:xfrm>
            <a:off x="621957" y="4236996"/>
            <a:ext cx="3830594" cy="1742303"/>
          </a:xfrm>
          <a:prstGeom prst="cloudCallout">
            <a:avLst>
              <a:gd name="adj1" fmla="val 223683"/>
              <a:gd name="adj2" fmla="val -61613"/>
            </a:avLst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896" y="-320625"/>
            <a:ext cx="2596964" cy="18245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84708">
            <a:off x="4051686" y="585234"/>
            <a:ext cx="1657172" cy="16571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267" y="2547474"/>
            <a:ext cx="1544082" cy="8955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651" y="3896327"/>
            <a:ext cx="1777891" cy="1777891"/>
          </a:xfrm>
          <a:prstGeom prst="rect">
            <a:avLst/>
          </a:prstGeom>
        </p:spPr>
      </p:pic>
      <p:sp>
        <p:nvSpPr>
          <p:cNvPr id="15" name="Round Diagonal Corner Rectangle 14"/>
          <p:cNvSpPr/>
          <p:nvPr/>
        </p:nvSpPr>
        <p:spPr>
          <a:xfrm>
            <a:off x="123568" y="1186249"/>
            <a:ext cx="3163329" cy="914400"/>
          </a:xfrm>
          <a:prstGeom prst="round2Diag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Thinking about more Senses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513503" y="1016972"/>
            <a:ext cx="978153" cy="338554"/>
          </a:xfrm>
          <a:prstGeom prst="rect">
            <a:avLst/>
          </a:prstGeom>
          <a:solidFill>
            <a:schemeClr val="accent2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IR Sensor</a:t>
            </a:r>
            <a:endParaRPr lang="en-US" sz="1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32210" y="914401"/>
            <a:ext cx="2055370" cy="338554"/>
          </a:xfrm>
          <a:prstGeom prst="rect">
            <a:avLst/>
          </a:prstGeom>
          <a:solidFill>
            <a:schemeClr val="accent2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Accelerometer Sensor</a:t>
            </a:r>
            <a:endParaRPr lang="en-US" sz="1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68701" y="3528443"/>
            <a:ext cx="1390124" cy="369332"/>
          </a:xfrm>
          <a:prstGeom prst="rect">
            <a:avLst/>
          </a:prstGeom>
          <a:solidFill>
            <a:schemeClr val="accent2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Sonic Sensor</a:t>
            </a:r>
            <a:endParaRPr lang="en-US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498524" y="5304886"/>
            <a:ext cx="1940018" cy="369332"/>
          </a:xfrm>
          <a:prstGeom prst="rect">
            <a:avLst/>
          </a:prstGeom>
          <a:solidFill>
            <a:schemeClr val="accent2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Microwave Sensor</a:t>
            </a:r>
            <a:endParaRPr lang="en-US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309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0155" y="0"/>
            <a:ext cx="2743206" cy="9144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737" y="4391736"/>
            <a:ext cx="1523108" cy="2466264"/>
          </a:xfrm>
          <a:prstGeom prst="rect">
            <a:avLst/>
          </a:prstGeom>
        </p:spPr>
      </p:pic>
      <p:sp>
        <p:nvSpPr>
          <p:cNvPr id="5" name="Lightning Bolt 4"/>
          <p:cNvSpPr/>
          <p:nvPr/>
        </p:nvSpPr>
        <p:spPr>
          <a:xfrm>
            <a:off x="9920860" y="4213653"/>
            <a:ext cx="766119" cy="617838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Callout 5"/>
          <p:cNvSpPr/>
          <p:nvPr/>
        </p:nvSpPr>
        <p:spPr>
          <a:xfrm>
            <a:off x="223228" y="202514"/>
            <a:ext cx="8464379" cy="4517767"/>
          </a:xfrm>
          <a:prstGeom prst="wedgeEllipseCallout">
            <a:avLst>
              <a:gd name="adj1" fmla="val 71138"/>
              <a:gd name="adj2" fmla="val 72440"/>
            </a:avLst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5049">
            <a:off x="1329686" y="327349"/>
            <a:ext cx="2229886" cy="22298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592" y="526935"/>
            <a:ext cx="2479370" cy="165291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03464" y="2122843"/>
            <a:ext cx="1899174" cy="338554"/>
          </a:xfrm>
          <a:prstGeom prst="rect">
            <a:avLst/>
          </a:prstGeom>
          <a:solidFill>
            <a:schemeClr val="accent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OLED DISPLAY 0.96’’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307054" y="2122813"/>
            <a:ext cx="1348446" cy="338554"/>
          </a:xfrm>
          <a:prstGeom prst="rect">
            <a:avLst/>
          </a:prstGeom>
          <a:solidFill>
            <a:schemeClr val="accent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Sound Sensor</a:t>
            </a:r>
            <a:endParaRPr lang="en-US" sz="1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567" y="2607422"/>
            <a:ext cx="1670050" cy="167005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604185" y="3380113"/>
            <a:ext cx="2278189" cy="338554"/>
          </a:xfrm>
          <a:prstGeom prst="rect">
            <a:avLst/>
          </a:prstGeom>
          <a:solidFill>
            <a:schemeClr val="accent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Radio </a:t>
            </a:r>
            <a:r>
              <a:rPr lang="en-US" sz="1600" b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Frequency camera</a:t>
            </a:r>
            <a:endParaRPr lang="en-US" sz="1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3163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0155" y="0"/>
            <a:ext cx="2743206" cy="914402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43019"/>
              </p:ext>
            </p:extLst>
          </p:nvPr>
        </p:nvGraphicFramePr>
        <p:xfrm>
          <a:off x="2032000" y="127000"/>
          <a:ext cx="8232140" cy="6487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1300"/>
                <a:gridCol w="4180840"/>
              </a:tblGrid>
              <a:tr h="574787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Gases</a:t>
                      </a:r>
                      <a:r>
                        <a:rPr lang="en-US" baseline="0" dirty="0" smtClean="0"/>
                        <a:t> present in Mars(ppm)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Gases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Present(ppm)</a:t>
                      </a:r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959700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19300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18900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1460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557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sz="2000" b="1" dirty="0" smtClean="0"/>
                        <a:t>Our</a:t>
                      </a:r>
                      <a:r>
                        <a:rPr lang="en-US" sz="2000" b="1" baseline="0" dirty="0" smtClean="0"/>
                        <a:t> Sensor range between 300 – 10,000(ppm) for following gases: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Gases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LPG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ALCOHOL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SMOKE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PROPANE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69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0155" y="0"/>
            <a:ext cx="2743206" cy="9144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32647"/>
            <a:ext cx="4495800" cy="441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236" y="1232647"/>
            <a:ext cx="3983663" cy="441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55900" y="787400"/>
            <a:ext cx="1803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PRE-HACKATHON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17441" y="729736"/>
            <a:ext cx="1017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PRESENT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63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9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68289">
            <a:off x="-663529" y="17584"/>
            <a:ext cx="2743206" cy="914402"/>
          </a:xfrm>
          <a:prstGeom prst="rect">
            <a:avLst/>
          </a:prstGeom>
        </p:spPr>
      </p:pic>
      <p:sp>
        <p:nvSpPr>
          <p:cNvPr id="3" name="Round Diagonal Corner Rectangle 2"/>
          <p:cNvSpPr/>
          <p:nvPr/>
        </p:nvSpPr>
        <p:spPr>
          <a:xfrm>
            <a:off x="3595816" y="116439"/>
            <a:ext cx="5090984" cy="716692"/>
          </a:xfrm>
          <a:prstGeom prst="round2Diag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FUTURE SCOPE OF OUR PROJECT</a:t>
            </a:r>
            <a:endParaRPr lang="en-US" sz="2800" b="1" dirty="0"/>
          </a:p>
        </p:txBody>
      </p:sp>
      <p:sp>
        <p:nvSpPr>
          <p:cNvPr id="4" name="Folded Corner 3"/>
          <p:cNvSpPr/>
          <p:nvPr/>
        </p:nvSpPr>
        <p:spPr>
          <a:xfrm>
            <a:off x="1729946" y="1309816"/>
            <a:ext cx="8822724" cy="491798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Brief case with more features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Reusing energy of crash landing.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Low cost with more Efficiency.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Enhanced Interface in a “Single Screen”. </a:t>
            </a:r>
          </a:p>
        </p:txBody>
      </p:sp>
    </p:spTree>
    <p:extLst>
      <p:ext uri="{BB962C8B-B14F-4D97-AF65-F5344CB8AC3E}">
        <p14:creationId xmlns:p14="http://schemas.microsoft.com/office/powerpoint/2010/main" val="313051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</TotalTime>
  <Words>142</Words>
  <Application>Microsoft Office PowerPoint</Application>
  <PresentationFormat>Custom</PresentationFormat>
  <Paragraphs>66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Debam</dc:creator>
  <cp:lastModifiedBy>Wasim</cp:lastModifiedBy>
  <cp:revision>75</cp:revision>
  <dcterms:created xsi:type="dcterms:W3CDTF">2018-10-18T14:28:44Z</dcterms:created>
  <dcterms:modified xsi:type="dcterms:W3CDTF">2018-10-21T06:21:35Z</dcterms:modified>
</cp:coreProperties>
</file>